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Poppins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Poppins Regular"/>
      </a:defRPr>
    </a:lvl1pPr>
    <a:lvl2pPr indent="228600" latinLnBrk="0">
      <a:defRPr sz="1200">
        <a:latin typeface="+mj-lt"/>
        <a:ea typeface="+mj-ea"/>
        <a:cs typeface="+mj-cs"/>
        <a:sym typeface="Poppins Regular"/>
      </a:defRPr>
    </a:lvl2pPr>
    <a:lvl3pPr indent="457200" latinLnBrk="0">
      <a:defRPr sz="1200">
        <a:latin typeface="+mj-lt"/>
        <a:ea typeface="+mj-ea"/>
        <a:cs typeface="+mj-cs"/>
        <a:sym typeface="Poppins Regular"/>
      </a:defRPr>
    </a:lvl3pPr>
    <a:lvl4pPr indent="685800" latinLnBrk="0">
      <a:defRPr sz="1200">
        <a:latin typeface="+mj-lt"/>
        <a:ea typeface="+mj-ea"/>
        <a:cs typeface="+mj-cs"/>
        <a:sym typeface="Poppins Regular"/>
      </a:defRPr>
    </a:lvl4pPr>
    <a:lvl5pPr indent="914400" latinLnBrk="0">
      <a:defRPr sz="1200">
        <a:latin typeface="+mj-lt"/>
        <a:ea typeface="+mj-ea"/>
        <a:cs typeface="+mj-cs"/>
        <a:sym typeface="Poppins Regular"/>
      </a:defRPr>
    </a:lvl5pPr>
    <a:lvl6pPr indent="1143000" latinLnBrk="0">
      <a:defRPr sz="1200">
        <a:latin typeface="+mj-lt"/>
        <a:ea typeface="+mj-ea"/>
        <a:cs typeface="+mj-cs"/>
        <a:sym typeface="Poppins Regular"/>
      </a:defRPr>
    </a:lvl6pPr>
    <a:lvl7pPr indent="1371600" latinLnBrk="0">
      <a:defRPr sz="1200">
        <a:latin typeface="+mj-lt"/>
        <a:ea typeface="+mj-ea"/>
        <a:cs typeface="+mj-cs"/>
        <a:sym typeface="Poppins Regular"/>
      </a:defRPr>
    </a:lvl7pPr>
    <a:lvl8pPr indent="1600200" latinLnBrk="0">
      <a:defRPr sz="1200">
        <a:latin typeface="+mj-lt"/>
        <a:ea typeface="+mj-ea"/>
        <a:cs typeface="+mj-cs"/>
        <a:sym typeface="Poppins Regular"/>
      </a:defRPr>
    </a:lvl8pPr>
    <a:lvl9pPr indent="1828800" latinLnBrk="0">
      <a:defRPr sz="1200">
        <a:latin typeface="+mj-lt"/>
        <a:ea typeface="+mj-ea"/>
        <a:cs typeface="+mj-cs"/>
        <a:sym typeface="Poppins Regular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7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9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21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Poppins-Regular"/>
                <a:ea typeface="Poppins-Regular"/>
                <a:cs typeface="Poppins-Regular"/>
                <a:sym typeface="Poppins-Regular"/>
              </a:defRPr>
            </a:lvl1pPr>
            <a:lvl2pPr marL="0" indent="0">
              <a:buSzTx/>
              <a:buFontTx/>
              <a:buNone/>
              <a:defRPr sz="2400">
                <a:latin typeface="Poppins-Regular"/>
                <a:ea typeface="Poppins-Regular"/>
                <a:cs typeface="Poppins-Regular"/>
                <a:sym typeface="Poppins-Regular"/>
              </a:defRPr>
            </a:lvl2pPr>
            <a:lvl3pPr marL="0" indent="0">
              <a:buSzTx/>
              <a:buFontTx/>
              <a:buNone/>
              <a:defRPr sz="2400">
                <a:latin typeface="Poppins-Regular"/>
                <a:ea typeface="Poppins-Regular"/>
                <a:cs typeface="Poppins-Regular"/>
                <a:sym typeface="Poppins-Regular"/>
              </a:defRPr>
            </a:lvl3pPr>
            <a:lvl4pPr marL="0" indent="0">
              <a:buSzTx/>
              <a:buFontTx/>
              <a:buNone/>
              <a:defRPr sz="2400">
                <a:latin typeface="Poppins-Regular"/>
                <a:ea typeface="Poppins-Regular"/>
                <a:cs typeface="Poppins-Regular"/>
                <a:sym typeface="Poppins-Regular"/>
              </a:defRPr>
            </a:lvl4pPr>
            <a:lvl5pPr marL="0" indent="0">
              <a:buSzTx/>
              <a:buFontTx/>
              <a:buNone/>
              <a:defRPr sz="2400">
                <a:latin typeface="Poppins-Regular"/>
                <a:ea typeface="Poppins-Regular"/>
                <a:cs typeface="Poppins-Regular"/>
                <a:sym typeface="Poppins-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Espaço Reservado para Imagem 2"/>
          <p:cNvSpPr/>
          <p:nvPr>
            <p:ph type="pic" sz="half" idx="2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111289" y="6386514"/>
            <a:ext cx="242516" cy="30479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Poppins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Poppins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ESPORTES 1.jpg" descr="ESPORTES 1.jpg"/>
          <p:cNvPicPr>
            <a:picLocks noChangeAspect="1"/>
          </p:cNvPicPr>
          <p:nvPr/>
        </p:nvPicPr>
        <p:blipFill>
          <a:blip r:embed="rId2">
            <a:extLst/>
          </a:blip>
          <a:srcRect l="15" t="0" r="17" b="0"/>
          <a:stretch>
            <a:fillRect/>
          </a:stretch>
        </p:blipFill>
        <p:spPr>
          <a:xfrm>
            <a:off x="-455" y="-831"/>
            <a:ext cx="12192592" cy="68644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EXAME 2.jpg" descr="EXAME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3" y="-835"/>
            <a:ext cx="12196665" cy="6864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SLIDE 7.mp4" descr="SLIDE 7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7566327" y="1233560"/>
            <a:ext cx="2530816" cy="4499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Artboard 21.png" descr="Artboard 21.png"/>
          <p:cNvPicPr>
            <a:picLocks noChangeAspect="1"/>
          </p:cNvPicPr>
          <p:nvPr/>
        </p:nvPicPr>
        <p:blipFill>
          <a:blip r:embed="rId6">
            <a:extLst/>
          </a:blip>
          <a:srcRect l="46" t="0" r="46" b="0"/>
          <a:stretch>
            <a:fillRect/>
          </a:stretch>
        </p:blipFill>
        <p:spPr>
          <a:xfrm>
            <a:off x="-1553777" y="-4763"/>
            <a:ext cx="12197904" cy="68674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1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97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9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9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EXAME 3.jpg" descr="EXAME 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3" y="-835"/>
            <a:ext cx="12196665" cy="68644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EXAME 4.jpg" descr="EXAME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3" y="-835"/>
            <a:ext cx="12196665" cy="68644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EXAME 5.jpg" descr="EXAME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4" y="-835"/>
            <a:ext cx="12196668" cy="6864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EXAME 6.jpg" descr="EXAME 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0" y="-834"/>
            <a:ext cx="12196662" cy="68644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ESPORTES 7.jpg" descr="ESPORTES 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0" y="-834"/>
            <a:ext cx="12196662" cy="68644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ESPORTES 8.jpg" descr="ESPORTES 8.jpg"/>
          <p:cNvPicPr>
            <a:picLocks noChangeAspect="1"/>
          </p:cNvPicPr>
          <p:nvPr/>
        </p:nvPicPr>
        <p:blipFill>
          <a:blip r:embed="rId2">
            <a:extLst/>
          </a:blip>
          <a:srcRect l="15" t="0" r="17" b="0"/>
          <a:stretch>
            <a:fillRect/>
          </a:stretch>
        </p:blipFill>
        <p:spPr>
          <a:xfrm>
            <a:off x="-3190" y="-2326"/>
            <a:ext cx="12197899" cy="68674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ESPORTES 9.jpg" descr="ESPORTES 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0" y="-834"/>
            <a:ext cx="12196662" cy="68644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EXAME 10.jpg" descr="EXAME 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" y="-2327"/>
            <a:ext cx="12201966" cy="68674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ESPORTES 11.jpg" descr="ESPORTES 11.jpg"/>
          <p:cNvPicPr>
            <a:picLocks noChangeAspect="1"/>
          </p:cNvPicPr>
          <p:nvPr/>
        </p:nvPicPr>
        <p:blipFill>
          <a:blip r:embed="rId2">
            <a:extLst/>
          </a:blip>
          <a:srcRect l="28" t="0" r="30" b="0"/>
          <a:stretch>
            <a:fillRect/>
          </a:stretch>
        </p:blipFill>
        <p:spPr>
          <a:xfrm>
            <a:off x="-119" y="-2327"/>
            <a:ext cx="12201966" cy="68674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ESPORTES 12.jpg" descr="ESPORTES 12.jpg"/>
          <p:cNvPicPr>
            <a:picLocks noChangeAspect="1"/>
          </p:cNvPicPr>
          <p:nvPr/>
        </p:nvPicPr>
        <p:blipFill>
          <a:blip r:embed="rId2">
            <a:extLst/>
          </a:blip>
          <a:srcRect l="46" t="0" r="46" b="0"/>
          <a:stretch>
            <a:fillRect/>
          </a:stretch>
        </p:blipFill>
        <p:spPr>
          <a:xfrm>
            <a:off x="-2980" y="-2326"/>
            <a:ext cx="12197896" cy="68674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EXAME 13.jpg" descr="EXAME 13.jpg"/>
          <p:cNvPicPr>
            <a:picLocks noChangeAspect="1"/>
          </p:cNvPicPr>
          <p:nvPr/>
        </p:nvPicPr>
        <p:blipFill>
          <a:blip r:embed="rId2">
            <a:extLst/>
          </a:blip>
          <a:srcRect l="16" t="0" r="16" b="0"/>
          <a:stretch>
            <a:fillRect/>
          </a:stretch>
        </p:blipFill>
        <p:spPr>
          <a:xfrm>
            <a:off x="-5064" y="-1435"/>
            <a:ext cx="12201965" cy="68656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o Office">
      <a:majorFont>
        <a:latin typeface="Poppins Regular"/>
        <a:ea typeface="Poppins Regular"/>
        <a:cs typeface="Poppins Regular"/>
      </a:majorFont>
      <a:minorFont>
        <a:latin typeface="Helvetica"/>
        <a:ea typeface="Helvetica"/>
        <a:cs typeface="Helvetic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Poppins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Poppins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o Office">
      <a:majorFont>
        <a:latin typeface="Poppins Regular"/>
        <a:ea typeface="Poppins Regular"/>
        <a:cs typeface="Poppins Regular"/>
      </a:majorFont>
      <a:minorFont>
        <a:latin typeface="Helvetica"/>
        <a:ea typeface="Helvetica"/>
        <a:cs typeface="Helvetic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Poppins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Poppins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